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7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ПОЛОВАЯ СИСТЕМА САМЦА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83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ПРЕПАРАТ № 53. ПРЕДСТАТЕЛЬНАЯ ЖЕЛЕЗА </a:t>
            </a:r>
            <a:r>
              <a:rPr lang="ru-RU" sz="2800" b="1" dirty="0" smtClean="0"/>
              <a:t>БЫКА.</a:t>
            </a:r>
            <a:r>
              <a:rPr lang="ru-RU" sz="2800" b="1" dirty="0" smtClean="0"/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Г+Э</a:t>
            </a:r>
            <a:endParaRPr lang="ru-RU" sz="2800" b="1" dirty="0"/>
          </a:p>
        </p:txBody>
      </p:sp>
      <p:pic>
        <p:nvPicPr>
          <p:cNvPr id="1026" name="Picture 2" descr="C:\Users\Dell\Desktop\полоавя система\16082013_16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6" t="15152" r="7755"/>
          <a:stretch/>
        </p:blipFill>
        <p:spPr bwMode="auto">
          <a:xfrm>
            <a:off x="0" y="599000"/>
            <a:ext cx="9144000" cy="61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5364088" y="4446404"/>
            <a:ext cx="2376264" cy="157488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76256" y="4077072"/>
            <a:ext cx="208823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Главный выводной проток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2195736" y="2996952"/>
            <a:ext cx="1008112" cy="108012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552" y="4221088"/>
            <a:ext cx="187220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Долька железы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91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полоавя система\16082013_17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5315" r="3536" b="8489"/>
          <a:stretch/>
        </p:blipFill>
        <p:spPr bwMode="auto">
          <a:xfrm>
            <a:off x="21462" y="1"/>
            <a:ext cx="9122537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3284984"/>
            <a:ext cx="194421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Центральные полости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 стрелкой 3"/>
          <p:cNvCxnSpPr>
            <a:stCxn id="2" idx="0"/>
          </p:cNvCxnSpPr>
          <p:nvPr/>
        </p:nvCxnSpPr>
        <p:spPr>
          <a:xfrm flipH="1" flipV="1">
            <a:off x="3491880" y="2276872"/>
            <a:ext cx="1260140" cy="100811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2" idx="0"/>
          </p:cNvCxnSpPr>
          <p:nvPr/>
        </p:nvCxnSpPr>
        <p:spPr>
          <a:xfrm flipH="1">
            <a:off x="1187624" y="3284984"/>
            <a:ext cx="3564396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16216" y="4509120"/>
            <a:ext cx="20162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Железистая ткань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6732240" y="2996952"/>
            <a:ext cx="864096" cy="15121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7704348" y="1772816"/>
            <a:ext cx="611813" cy="27363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7" idx="1"/>
          </p:cNvCxnSpPr>
          <p:nvPr/>
        </p:nvCxnSpPr>
        <p:spPr>
          <a:xfrm flipH="1">
            <a:off x="4121950" y="4693786"/>
            <a:ext cx="2394266" cy="36401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9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СХЕМА СТРОЕНИЯ СЕМЕННИКА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\Desktop\полоавя система\pvorgs7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8310" r="895"/>
          <a:stretch/>
        </p:blipFill>
        <p:spPr bwMode="auto">
          <a:xfrm>
            <a:off x="1" y="571324"/>
            <a:ext cx="9144000" cy="628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764704"/>
            <a:ext cx="259228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28026" y="749315"/>
            <a:ext cx="252028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Семявыносящий проток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7362" y="1782693"/>
            <a:ext cx="218708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Головка придатка семенника                     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708920"/>
            <a:ext cx="1800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Выносящие канальцы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7474" y="3645024"/>
            <a:ext cx="194299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Средостение и сеть семенника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280" y="4229799"/>
            <a:ext cx="187220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Тело придатка семенника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5589240"/>
            <a:ext cx="208823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Хвост придатка семенника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367467"/>
            <a:ext cx="252028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1"/>
                </a:solidFill>
              </a:rPr>
              <a:t>Прямые канальцы семенника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2952242"/>
            <a:ext cx="187220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1"/>
                </a:solidFill>
              </a:rPr>
              <a:t>Извитые канальцы семенника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4094762"/>
            <a:ext cx="122413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</a:rPr>
              <a:t>Париетальный слой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3648" y="4568563"/>
            <a:ext cx="79208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</a:rPr>
              <a:t>Полость 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9691" y="4857247"/>
            <a:ext cx="122413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</a:rPr>
              <a:t>Висцеральный слой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430063"/>
            <a:ext cx="125963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Влагалищная оболочка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7412" y="5589239"/>
            <a:ext cx="205222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Белочная оболочка</a:t>
            </a:r>
          </a:p>
          <a:p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4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4" y="0"/>
            <a:ext cx="9144000" cy="6206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9. СЕМЕННИК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КРЫСЫ.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Г+Э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\Desktop\полоавя система\13082013_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292"/>
            <a:ext cx="9144000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ая фигурная скобка 3"/>
          <p:cNvSpPr/>
          <p:nvPr/>
        </p:nvSpPr>
        <p:spPr>
          <a:xfrm>
            <a:off x="5292080" y="2132856"/>
            <a:ext cx="1008112" cy="2016224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267966" y="2879358"/>
            <a:ext cx="212045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Извитой каналец</a:t>
            </a:r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Левая фигурная скобка 5"/>
          <p:cNvSpPr/>
          <p:nvPr/>
        </p:nvSpPr>
        <p:spPr>
          <a:xfrm rot="18101525">
            <a:off x="4310112" y="4737773"/>
            <a:ext cx="504056" cy="850392"/>
          </a:xfrm>
          <a:prstGeom prst="lef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1874332">
            <a:off x="2803482" y="5277628"/>
            <a:ext cx="286813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эпителиосперматогенный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endParaRPr lang="ru-RU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слой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4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полоавя система\12072013_1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r="12432" b="47132"/>
          <a:stretch/>
        </p:blipFill>
        <p:spPr bwMode="auto">
          <a:xfrm>
            <a:off x="23036" y="0"/>
            <a:ext cx="9120964" cy="68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3707904" y="620688"/>
            <a:ext cx="1944216" cy="3600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652120" y="620688"/>
            <a:ext cx="360040" cy="18722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52120" y="260648"/>
            <a:ext cx="16561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сустентоциты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0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полоавя система\12072013_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620688"/>
            <a:ext cx="216024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интерстициальные клетки 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419872" y="1267019"/>
            <a:ext cx="936104" cy="72182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074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297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52. ПРИДАТОК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СЕМЕННИКА.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Г+Э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\Desktop\полоавя система\16082013_1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7" t="15506" b="9116"/>
          <a:stretch/>
        </p:blipFill>
        <p:spPr bwMode="auto">
          <a:xfrm>
            <a:off x="0" y="620688"/>
            <a:ext cx="9159448" cy="556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2555776" y="4365104"/>
            <a:ext cx="1224136" cy="10261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4896036" y="3933056"/>
            <a:ext cx="108012" cy="12961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6296388" y="5049180"/>
            <a:ext cx="1728192" cy="68407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07904" y="517343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1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8767" y="509883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6136" y="546582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3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67" y="601591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 – головка придатка   2 – тело придатка   3 – </a:t>
            </a:r>
            <a:r>
              <a:rPr lang="ru-RU" sz="2400" b="1" dirty="0" smtClean="0"/>
              <a:t>семявыносящий проток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65999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полоавя система\16082013_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60"/>
            <a:ext cx="9144000" cy="687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1147070" y="4941168"/>
            <a:ext cx="832642" cy="57606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398" y="5517232"/>
            <a:ext cx="2241345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Выносящий каналец придатка семенника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46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полоавя система\16082013_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>
            <a:stCxn id="4" idx="0"/>
          </p:cNvCxnSpPr>
          <p:nvPr/>
        </p:nvCxnSpPr>
        <p:spPr>
          <a:xfrm flipV="1">
            <a:off x="1511660" y="3789040"/>
            <a:ext cx="1620180" cy="115212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1520" y="4941168"/>
            <a:ext cx="252028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Проток тела придатка семенника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79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полоавя система\16082013_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08"/>
            <a:ext cx="92006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>
            <a:stCxn id="4" idx="0"/>
          </p:cNvCxnSpPr>
          <p:nvPr/>
        </p:nvCxnSpPr>
        <p:spPr>
          <a:xfrm flipV="1">
            <a:off x="953852" y="4797152"/>
            <a:ext cx="521804" cy="115212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5949280"/>
            <a:ext cx="190770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Семявыносящий проток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953852" y="5733256"/>
            <a:ext cx="1457908" cy="21602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7722350" y="1050994"/>
            <a:ext cx="729945" cy="86583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04223" y="404663"/>
            <a:ext cx="129614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Слизистая оболочка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5652120" y="620688"/>
            <a:ext cx="864096" cy="129614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516216" y="620688"/>
            <a:ext cx="0" cy="86322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52120" y="188640"/>
            <a:ext cx="144016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Мышечная оболочка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020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114</Words>
  <Application>Microsoft Office PowerPoint</Application>
  <PresentationFormat>Экран (4:3)</PresentationFormat>
  <Paragraphs>36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ПОЛОВАЯ СИСТЕМА САМЦА</vt:lpstr>
      <vt:lpstr>СХЕМА СТРОЕНИЯ СЕМЕННИКА</vt:lpstr>
      <vt:lpstr>ПРЕПАРАТ № 9. СЕМЕННИК КРЫСЫ. Окр. Г+Э</vt:lpstr>
      <vt:lpstr>Презентация PowerPoint</vt:lpstr>
      <vt:lpstr>Презентация PowerPoint</vt:lpstr>
      <vt:lpstr>ПРЕПАРАТ № 52. ПРИДАТОК СЕМЕННИКА. Окр. Г+Э</vt:lpstr>
      <vt:lpstr>Презентация PowerPoint</vt:lpstr>
      <vt:lpstr>Презентация PowerPoint</vt:lpstr>
      <vt:lpstr>Презентация PowerPoint</vt:lpstr>
      <vt:lpstr>ПРЕПАРАТ № 53. ПРЕДСТАТЕЛЬНАЯ ЖЕЛЕЗА БЫКА. Окр. Г+Э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ПОЛОВАЯ СИСТЕМА САМЦА</dc:title>
  <dc:creator>Dell</dc:creator>
  <cp:lastModifiedBy>Dell</cp:lastModifiedBy>
  <cp:revision>25</cp:revision>
  <dcterms:created xsi:type="dcterms:W3CDTF">2014-05-26T06:51:30Z</dcterms:created>
  <dcterms:modified xsi:type="dcterms:W3CDTF">2021-05-03T20:00:37Z</dcterms:modified>
</cp:coreProperties>
</file>